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  <p:sldId id="25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08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BFB08-CB28-71DA-B7B6-B4D430ED8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89ABA-8E2A-A79A-8BF7-C9BB3CEAF0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E9C7A-E25C-2DED-7885-D6E07C71F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5745E-CC55-CA4F-8769-F5C82BE96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7DFAA-4097-1CCB-7039-44A2CA27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98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7827-FC98-E942-4766-87D0DDC17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B6925-376C-4A3D-F87A-7C7968F18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5C35A-B73E-AD6B-10D8-4473327CC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76E1B-48D0-5BCC-0C99-856756DC6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A705E-EADA-673F-9FBB-826B0FCB3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89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ECA74C-2ED3-2D2A-C283-603BAE30B6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7F7180-A229-90E1-6FA7-2D780A960D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8ECDC-6F2B-1A6E-2D30-B6B063CF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7C9D4-AF67-7C3D-9458-6FBC45F0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F1D61-594D-0088-0998-880509C7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9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0F452-A892-521C-7C7A-B18C2CE8E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A48D0-B5AE-0E3F-2554-5625C30F1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64A56-1C9C-70E8-DD68-6B999C6C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C9D80-8606-D8B8-3C76-3300C9F0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4276E-88A1-80D1-7FE9-EB3C85D6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4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EF7F6-CD47-6F0A-FEAE-649B8416E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AB451-8739-D255-BB1D-A9CB31A3A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ED8DD-F94E-28F3-273D-78CFAA426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D8DF6-48C1-8F2C-4E7B-00DB1B6E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36078-7E61-101C-6204-40285781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03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A58E-1996-DDB6-9CC5-FA7DEEC91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CBD03-2ED0-13B7-D9F9-82711F808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21DF7-2F15-0769-2187-3E15F9E42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A5FB3-57C3-D9A1-1E10-15C6F94F6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2C526-78FC-6320-29D6-41C3E5145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FFF8A-3672-4CC7-2677-56AEE74B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31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E095-AB36-9DDB-B330-2A3CBE5F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EC941-356F-3F4C-0BB1-C11B87123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AB311-474B-F148-A214-12B65BF3D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3ECC51-E7AD-2C45-87A0-DB7D0FF5C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081CF3-1856-BA64-5456-E7F91E406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A3FF7F-E4DB-0E3D-4131-C1A8D4D6C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D11E25-A179-78BE-9225-6187A3073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ADD15F-8A9A-F2F7-D5EF-CD96BA1F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50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D60E-3A52-AEB5-9639-2F5A69DF4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6BAA0-7A72-708D-F41E-2081D3621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5294F0-7BEA-A13C-9849-2B27A861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1EC71-5F64-4DB8-845D-1DFC1DC6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11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F1A4ED-452B-F14E-9608-E3BD90AF5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AF595-9744-43E1-FC05-F01DE63B9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70CE3-54DC-2ED2-C458-F6B3533B4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03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D810-31A7-EF72-C709-7A8F746E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4FD71-F387-F1FB-550F-AC2CA8641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5A6E9-AD8D-2601-633C-1BA212340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08F61-CF23-C01E-FCB3-F38BA4A3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984B0-AA75-CC32-94DD-63DA488A4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D6BE0-3BAF-8C8F-5E18-63E1CF18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048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6CEA6-A025-AB5B-D365-1E81F646E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BACB2-B1F0-D2B8-0B89-5CF79EA2BF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E137F-5148-B717-7005-8E5AC05D9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87C7A-8FCC-84C7-A9B1-F423AE21B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036A2-B45C-CB85-8558-165383D5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B7AE9-A39A-6467-1AB5-76CFEC820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3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863391-1860-7CB0-CE5C-DE49A98B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5383F-5FBD-7495-EB65-664B03E93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B3473-FD2F-78EE-66A6-87310D8D1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3F8AF1-06A3-490E-B193-03BA2643B4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22352-7565-2C6C-278B-E548D874B2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D3557-C8CA-7DCA-34BF-A5AA7770A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AE5282-9C43-475C-B17F-06C7B15C828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7AFCF6-9C7F-D84B-5BF9-479E6FBAC3D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84000" y="6515100"/>
            <a:ext cx="10525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Restricted - Internal</a:t>
            </a:r>
          </a:p>
        </p:txBody>
      </p:sp>
    </p:spTree>
    <p:extLst>
      <p:ext uri="{BB962C8B-B14F-4D97-AF65-F5344CB8AC3E}">
        <p14:creationId xmlns:p14="http://schemas.microsoft.com/office/powerpoint/2010/main" val="153486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8E38FBED-9FE2-F372-B154-CACC7D70132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000" end="418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27050"/>
            <a:ext cx="12192000" cy="580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687838-F4CD-EA5D-001D-B2CBF2D4E6EB}"/>
              </a:ext>
            </a:extLst>
          </p:cNvPr>
          <p:cNvSpPr txBox="1"/>
          <p:nvPr/>
        </p:nvSpPr>
        <p:spPr>
          <a:xfrm>
            <a:off x="4053005" y="418895"/>
            <a:ext cx="4085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 querying for job opportunity</a:t>
            </a:r>
          </a:p>
        </p:txBody>
      </p:sp>
    </p:spTree>
    <p:extLst>
      <p:ext uri="{BB962C8B-B14F-4D97-AF65-F5344CB8AC3E}">
        <p14:creationId xmlns:p14="http://schemas.microsoft.com/office/powerpoint/2010/main" val="361056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0"/>
    </mc:Choice>
    <mc:Fallback>
      <p:transition spd="slow" advTm="1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8E38FBED-9FE2-F372-B154-CACC7D70132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2000" end="78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27050"/>
            <a:ext cx="12192000" cy="580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7F384B-193F-7564-65B6-FB4B0856912E}"/>
              </a:ext>
            </a:extLst>
          </p:cNvPr>
          <p:cNvSpPr txBox="1"/>
          <p:nvPr/>
        </p:nvSpPr>
        <p:spPr>
          <a:xfrm>
            <a:off x="5081587" y="342384"/>
            <a:ext cx="2028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 feedback</a:t>
            </a:r>
          </a:p>
        </p:txBody>
      </p:sp>
    </p:spTree>
    <p:extLst>
      <p:ext uri="{BB962C8B-B14F-4D97-AF65-F5344CB8AC3E}">
        <p14:creationId xmlns:p14="http://schemas.microsoft.com/office/powerpoint/2010/main" val="2799347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0"/>
    </mc:Choice>
    <mc:Fallback>
      <p:transition spd="slow" advTm="1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12BD7A04-6306-6460-AD53-243C4380770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00" end="7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5488"/>
            <a:ext cx="12192000" cy="54054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0518A3-F5C0-0C26-CF9E-B9EC03FED867}"/>
              </a:ext>
            </a:extLst>
          </p:cNvPr>
          <p:cNvSpPr txBox="1"/>
          <p:nvPr/>
        </p:nvSpPr>
        <p:spPr>
          <a:xfrm>
            <a:off x="5230761" y="530942"/>
            <a:ext cx="169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Issue with links</a:t>
            </a:r>
          </a:p>
        </p:txBody>
      </p:sp>
    </p:spTree>
    <p:extLst>
      <p:ext uri="{BB962C8B-B14F-4D97-AF65-F5344CB8AC3E}">
        <p14:creationId xmlns:p14="http://schemas.microsoft.com/office/powerpoint/2010/main" val="2573127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00"/>
    </mc:Choice>
    <mc:Fallback>
      <p:transition spd="slow" advTm="31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FFD6DCC8-EC47-25EC-7A91-7CD11AED71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5488"/>
            <a:ext cx="12192000" cy="54054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9AC1F3-54FB-A89E-5F8F-519EE02E4731}"/>
              </a:ext>
            </a:extLst>
          </p:cNvPr>
          <p:cNvSpPr txBox="1"/>
          <p:nvPr/>
        </p:nvSpPr>
        <p:spPr>
          <a:xfrm>
            <a:off x="3736258" y="344225"/>
            <a:ext cx="549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Customer complaint regarding transactions</a:t>
            </a:r>
          </a:p>
        </p:txBody>
      </p:sp>
    </p:spTree>
    <p:extLst>
      <p:ext uri="{BB962C8B-B14F-4D97-AF65-F5344CB8AC3E}">
        <p14:creationId xmlns:p14="http://schemas.microsoft.com/office/powerpoint/2010/main" val="78962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00"/>
    </mc:Choice>
    <mc:Fallback>
      <p:transition spd="slow" advTm="14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6EE33A73E3E4CBBBB7FF9AF87EC19" ma:contentTypeVersion="1" ma:contentTypeDescription="Create a new document." ma:contentTypeScope="" ma:versionID="b56d5a1753ce1007363bb4aec11c645e">
  <xsd:schema xmlns:xsd="http://www.w3.org/2001/XMLSchema" xmlns:xs="http://www.w3.org/2001/XMLSchema" xmlns:p="http://schemas.microsoft.com/office/2006/metadata/properties" xmlns:ns3="bd987422-9a60-4bd3-86c8-392ebf279afb" targetNamespace="http://schemas.microsoft.com/office/2006/metadata/properties" ma:root="true" ma:fieldsID="158865021ef9b05aab4fdb01e88c5794" ns3:_="">
    <xsd:import namespace="bd987422-9a60-4bd3-86c8-392ebf279afb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987422-9a60-4bd3-86c8-392ebf279afb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FDF962-15FB-46DA-8153-FA90D584D9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987422-9a60-4bd3-86c8-392ebf279a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65D40AE-746F-4C20-8F92-45268FC0E4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1DC232-F21F-4648-B98C-25C9512C7D30}">
  <ds:schemaRefs>
    <ds:schemaRef ds:uri="http://www.w3.org/XML/1998/namespace"/>
    <ds:schemaRef ds:uri="http://purl.org/dc/terms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bd987422-9a60-4bd3-86c8-392ebf279af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14</Words>
  <Application>Microsoft Office PowerPoint</Application>
  <PresentationFormat>Widescreen</PresentationFormat>
  <Paragraphs>4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Batra</dc:creator>
  <cp:lastModifiedBy>K Batra</cp:lastModifiedBy>
  <cp:revision>1</cp:revision>
  <dcterms:created xsi:type="dcterms:W3CDTF">2024-11-14T04:10:06Z</dcterms:created>
  <dcterms:modified xsi:type="dcterms:W3CDTF">2024-11-14T05:11:13Z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5eed2d-f507-487d-9ff3-0d2509888e6d_Enabled">
    <vt:lpwstr>true</vt:lpwstr>
  </property>
  <property fmtid="{D5CDD505-2E9C-101B-9397-08002B2CF9AE}" pid="3" name="MSIP_Label_6a5eed2d-f507-487d-9ff3-0d2509888e6d_SetDate">
    <vt:lpwstr>2024-11-14T05:01:17Z</vt:lpwstr>
  </property>
  <property fmtid="{D5CDD505-2E9C-101B-9397-08002B2CF9AE}" pid="4" name="MSIP_Label_6a5eed2d-f507-487d-9ff3-0d2509888e6d_Method">
    <vt:lpwstr>Standard</vt:lpwstr>
  </property>
  <property fmtid="{D5CDD505-2E9C-101B-9397-08002B2CF9AE}" pid="5" name="MSIP_Label_6a5eed2d-f507-487d-9ff3-0d2509888e6d_Name">
    <vt:lpwstr>Restricted - Internal</vt:lpwstr>
  </property>
  <property fmtid="{D5CDD505-2E9C-101B-9397-08002B2CF9AE}" pid="6" name="MSIP_Label_6a5eed2d-f507-487d-9ff3-0d2509888e6d_SiteId">
    <vt:lpwstr>9ff87383-ae93-4e4b-85fd-e21685c0431c</vt:lpwstr>
  </property>
  <property fmtid="{D5CDD505-2E9C-101B-9397-08002B2CF9AE}" pid="7" name="MSIP_Label_6a5eed2d-f507-487d-9ff3-0d2509888e6d_ActionId">
    <vt:lpwstr>6cf23056-55c6-4149-8144-b51fb1de9944</vt:lpwstr>
  </property>
  <property fmtid="{D5CDD505-2E9C-101B-9397-08002B2CF9AE}" pid="8" name="MSIP_Label_6a5eed2d-f507-487d-9ff3-0d2509888e6d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Restricted - Internal</vt:lpwstr>
  </property>
  <property fmtid="{D5CDD505-2E9C-101B-9397-08002B2CF9AE}" pid="11" name="ContentTypeId">
    <vt:lpwstr>0x010100D456EE33A73E3E4CBBBB7FF9AF87EC19</vt:lpwstr>
  </property>
</Properties>
</file>

<file path=docProps/thumbnail.jpeg>
</file>